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23"/>
  </p:notesMasterIdLst>
  <p:sldIdLst>
    <p:sldId id="256" r:id="rId2"/>
    <p:sldId id="272" r:id="rId3"/>
    <p:sldId id="258" r:id="rId4"/>
    <p:sldId id="259" r:id="rId5"/>
    <p:sldId id="274" r:id="rId6"/>
    <p:sldId id="261" r:id="rId7"/>
    <p:sldId id="262" r:id="rId8"/>
    <p:sldId id="275" r:id="rId9"/>
    <p:sldId id="263" r:id="rId10"/>
    <p:sldId id="276" r:id="rId11"/>
    <p:sldId id="265" r:id="rId12"/>
    <p:sldId id="266" r:id="rId13"/>
    <p:sldId id="268" r:id="rId14"/>
    <p:sldId id="273" r:id="rId15"/>
    <p:sldId id="269" r:id="rId16"/>
    <p:sldId id="277" r:id="rId17"/>
    <p:sldId id="270" r:id="rId18"/>
    <p:sldId id="278" r:id="rId19"/>
    <p:sldId id="271" r:id="rId20"/>
    <p:sldId id="279" r:id="rId21"/>
    <p:sldId id="280"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DDFB"/>
    <a:srgbClr val="FFFFFF"/>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44" autoAdjust="0"/>
    <p:restoredTop sz="94660"/>
  </p:normalViewPr>
  <p:slideViewPr>
    <p:cSldViewPr>
      <p:cViewPr>
        <p:scale>
          <a:sx n="70" d="100"/>
          <a:sy n="70" d="100"/>
        </p:scale>
        <p:origin x="-1536" y="-28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518445-A866-4593-867A-644FFF7427A8}" type="datetimeFigureOut">
              <a:rPr lang="en-AU" smtClean="0"/>
              <a:t>16/02/2015</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FD76FC-6232-4E18-872D-B8CAD0B86393}" type="slidenum">
              <a:rPr lang="en-AU" smtClean="0"/>
              <a:t>‹#›</a:t>
            </a:fld>
            <a:endParaRPr lang="en-AU"/>
          </a:p>
        </p:txBody>
      </p:sp>
    </p:spTree>
    <p:extLst>
      <p:ext uri="{BB962C8B-B14F-4D97-AF65-F5344CB8AC3E}">
        <p14:creationId xmlns:p14="http://schemas.microsoft.com/office/powerpoint/2010/main" val="2753342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9FD76FC-6232-4E18-872D-B8CAD0B86393}" type="slidenum">
              <a:rPr lang="en-AU" smtClean="0"/>
              <a:t>11</a:t>
            </a:fld>
            <a:endParaRPr lang="en-AU"/>
          </a:p>
        </p:txBody>
      </p:sp>
    </p:spTree>
    <p:extLst>
      <p:ext uri="{BB962C8B-B14F-4D97-AF65-F5344CB8AC3E}">
        <p14:creationId xmlns:p14="http://schemas.microsoft.com/office/powerpoint/2010/main" val="93903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9FD76FC-6232-4E18-872D-B8CAD0B86393}" type="slidenum">
              <a:rPr lang="en-AU" smtClean="0"/>
              <a:t>19</a:t>
            </a:fld>
            <a:endParaRPr lang="en-AU"/>
          </a:p>
        </p:txBody>
      </p:sp>
    </p:spTree>
    <p:extLst>
      <p:ext uri="{BB962C8B-B14F-4D97-AF65-F5344CB8AC3E}">
        <p14:creationId xmlns:p14="http://schemas.microsoft.com/office/powerpoint/2010/main" val="515885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0F8B404D-0B75-4CED-AC12-D063B313E7B1}" type="datetimeFigureOut">
              <a:rPr lang="en-AU" smtClean="0"/>
              <a:t>16/02/2015</a:t>
            </a:fld>
            <a:endParaRPr lang="en-AU"/>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AU"/>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AE13C10F-92A4-4AB4-B5F4-76CE398C66AD}" type="slidenum">
              <a:rPr lang="en-AU" smtClean="0"/>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F8B404D-0B75-4CED-AC12-D063B313E7B1}" type="datetimeFigureOut">
              <a:rPr lang="en-AU" smtClean="0"/>
              <a:t>16/02/2015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E13C10F-92A4-4AB4-B5F4-76CE398C66AD}"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F8B404D-0B75-4CED-AC12-D063B313E7B1}" type="datetimeFigureOut">
              <a:rPr lang="en-AU" smtClean="0"/>
              <a:t>16/02/2015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E13C10F-92A4-4AB4-B5F4-76CE398C66AD}" type="slidenum">
              <a:rPr lang="en-AU" smtClean="0"/>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0F8B404D-0B75-4CED-AC12-D063B313E7B1}" type="datetimeFigureOut">
              <a:rPr lang="en-AU" smtClean="0"/>
              <a:t>16/02/2015</a:t>
            </a:fld>
            <a:endParaRPr lang="en-AU"/>
          </a:p>
        </p:txBody>
      </p:sp>
      <p:sp>
        <p:nvSpPr>
          <p:cNvPr id="9" name="Slide Number Placeholder 8"/>
          <p:cNvSpPr>
            <a:spLocks noGrp="1"/>
          </p:cNvSpPr>
          <p:nvPr>
            <p:ph type="sldNum" sz="quarter" idx="15"/>
          </p:nvPr>
        </p:nvSpPr>
        <p:spPr/>
        <p:txBody>
          <a:bodyPr rtlCol="0"/>
          <a:lstStyle/>
          <a:p>
            <a:fld id="{AE13C10F-92A4-4AB4-B5F4-76CE398C66AD}" type="slidenum">
              <a:rPr lang="en-AU" smtClean="0"/>
              <a:t>‹#›</a:t>
            </a:fld>
            <a:endParaRPr lang="en-AU"/>
          </a:p>
        </p:txBody>
      </p:sp>
      <p:sp>
        <p:nvSpPr>
          <p:cNvPr id="10" name="Footer Placeholder 9"/>
          <p:cNvSpPr>
            <a:spLocks noGrp="1"/>
          </p:cNvSpPr>
          <p:nvPr>
            <p:ph type="ftr" sz="quarter" idx="16"/>
          </p:nvPr>
        </p:nvSpPr>
        <p:spPr/>
        <p:txBody>
          <a:bodyPr rtlCol="0"/>
          <a:lstStyle/>
          <a:p>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0F8B404D-0B75-4CED-AC12-D063B313E7B1}" type="datetimeFigureOut">
              <a:rPr lang="en-AU" smtClean="0"/>
              <a:t>16/02/2015</a:t>
            </a:fld>
            <a:endParaRPr lang="en-AU"/>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AU"/>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AE13C10F-92A4-4AB4-B5F4-76CE398C66AD}" type="slidenum">
              <a:rPr lang="en-AU" smtClean="0"/>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F8B404D-0B75-4CED-AC12-D063B313E7B1}" type="datetimeFigureOut">
              <a:rPr lang="en-AU" smtClean="0"/>
              <a:t>16/02/2015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E13C10F-92A4-4AB4-B5F4-76CE398C66AD}" type="slidenum">
              <a:rPr lang="en-AU" smtClean="0"/>
              <a:t>‹#›</a:t>
            </a:fld>
            <a:endParaRPr lang="en-AU"/>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0F8B404D-0B75-4CED-AC12-D063B313E7B1}" type="datetimeFigureOut">
              <a:rPr lang="en-AU" smtClean="0"/>
              <a:t>16/02/2015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AE13C10F-92A4-4AB4-B5F4-76CE398C66AD}" type="slidenum">
              <a:rPr lang="en-AU" smtClean="0"/>
              <a:t>‹#›</a:t>
            </a:fld>
            <a:endParaRPr lang="en-AU"/>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0F8B404D-0B75-4CED-AC12-D063B313E7B1}" type="datetimeFigureOut">
              <a:rPr lang="en-AU" smtClean="0"/>
              <a:t>16/02/2015</a:t>
            </a:fld>
            <a:endParaRPr lang="en-AU"/>
          </a:p>
        </p:txBody>
      </p:sp>
      <p:sp>
        <p:nvSpPr>
          <p:cNvPr id="7" name="Slide Number Placeholder 6"/>
          <p:cNvSpPr>
            <a:spLocks noGrp="1"/>
          </p:cNvSpPr>
          <p:nvPr>
            <p:ph type="sldNum" sz="quarter" idx="11"/>
          </p:nvPr>
        </p:nvSpPr>
        <p:spPr/>
        <p:txBody>
          <a:bodyPr rtlCol="0"/>
          <a:lstStyle/>
          <a:p>
            <a:fld id="{AE13C10F-92A4-4AB4-B5F4-76CE398C66AD}" type="slidenum">
              <a:rPr lang="en-AU" smtClean="0"/>
              <a:t>‹#›</a:t>
            </a:fld>
            <a:endParaRPr lang="en-AU"/>
          </a:p>
        </p:txBody>
      </p:sp>
      <p:sp>
        <p:nvSpPr>
          <p:cNvPr id="8" name="Footer Placeholder 7"/>
          <p:cNvSpPr>
            <a:spLocks noGrp="1"/>
          </p:cNvSpPr>
          <p:nvPr>
            <p:ph type="ftr" sz="quarter" idx="12"/>
          </p:nvPr>
        </p:nvSpPr>
        <p:spPr/>
        <p:txBody>
          <a:bodyPr rtlCol="0"/>
          <a:lstStyle/>
          <a:p>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8B404D-0B75-4CED-AC12-D063B313E7B1}" type="datetimeFigureOut">
              <a:rPr lang="en-AU" smtClean="0"/>
              <a:t>16/02/2015</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AE13C10F-92A4-4AB4-B5F4-76CE398C66AD}"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0F8B404D-0B75-4CED-AC12-D063B313E7B1}" type="datetimeFigureOut">
              <a:rPr lang="en-AU" smtClean="0"/>
              <a:t>16/02/2015</a:t>
            </a:fld>
            <a:endParaRPr lang="en-AU"/>
          </a:p>
        </p:txBody>
      </p:sp>
      <p:sp>
        <p:nvSpPr>
          <p:cNvPr id="22" name="Slide Number Placeholder 21"/>
          <p:cNvSpPr>
            <a:spLocks noGrp="1"/>
          </p:cNvSpPr>
          <p:nvPr>
            <p:ph type="sldNum" sz="quarter" idx="15"/>
          </p:nvPr>
        </p:nvSpPr>
        <p:spPr/>
        <p:txBody>
          <a:bodyPr rtlCol="0"/>
          <a:lstStyle/>
          <a:p>
            <a:fld id="{AE13C10F-92A4-4AB4-B5F4-76CE398C66AD}" type="slidenum">
              <a:rPr lang="en-AU" smtClean="0"/>
              <a:t>‹#›</a:t>
            </a:fld>
            <a:endParaRPr lang="en-AU"/>
          </a:p>
        </p:txBody>
      </p:sp>
      <p:sp>
        <p:nvSpPr>
          <p:cNvPr id="23" name="Footer Placeholder 22"/>
          <p:cNvSpPr>
            <a:spLocks noGrp="1"/>
          </p:cNvSpPr>
          <p:nvPr>
            <p:ph type="ftr" sz="quarter" idx="16"/>
          </p:nvPr>
        </p:nvSpPr>
        <p:spPr/>
        <p:txBody>
          <a:bodyPr rtlCol="0"/>
          <a:lstStyle/>
          <a:p>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0F8B404D-0B75-4CED-AC12-D063B313E7B1}" type="datetimeFigureOut">
              <a:rPr lang="en-AU" smtClean="0"/>
              <a:t>16/02/2015</a:t>
            </a:fld>
            <a:endParaRPr lang="en-AU"/>
          </a:p>
        </p:txBody>
      </p:sp>
      <p:sp>
        <p:nvSpPr>
          <p:cNvPr id="18" name="Slide Number Placeholder 17"/>
          <p:cNvSpPr>
            <a:spLocks noGrp="1"/>
          </p:cNvSpPr>
          <p:nvPr>
            <p:ph type="sldNum" sz="quarter" idx="11"/>
          </p:nvPr>
        </p:nvSpPr>
        <p:spPr/>
        <p:txBody>
          <a:bodyPr rtlCol="0"/>
          <a:lstStyle/>
          <a:p>
            <a:fld id="{AE13C10F-92A4-4AB4-B5F4-76CE398C66AD}" type="slidenum">
              <a:rPr lang="en-AU" smtClean="0"/>
              <a:t>‹#›</a:t>
            </a:fld>
            <a:endParaRPr lang="en-AU"/>
          </a:p>
        </p:txBody>
      </p:sp>
      <p:sp>
        <p:nvSpPr>
          <p:cNvPr id="21" name="Footer Placeholder 20"/>
          <p:cNvSpPr>
            <a:spLocks noGrp="1"/>
          </p:cNvSpPr>
          <p:nvPr>
            <p:ph type="ftr" sz="quarter" idx="12"/>
          </p:nvPr>
        </p:nvSpPr>
        <p:spPr/>
        <p:txBody>
          <a:bodyPr rtlCol="0"/>
          <a:lstStyle/>
          <a:p>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tx2">
                <a:lumMod val="75000"/>
              </a:schemeClr>
            </a:gs>
            <a:gs pos="25000">
              <a:schemeClr val="tx2">
                <a:lumMod val="40000"/>
                <a:lumOff val="60000"/>
              </a:schemeClr>
            </a:gs>
            <a:gs pos="100000">
              <a:srgbClr val="FFFFFF">
                <a:lumMod val="0"/>
                <a:lumOff val="100000"/>
              </a:srgbClr>
            </a:gs>
          </a:gsLst>
          <a:lin ang="16200000" scaled="1"/>
          <a:tileRect/>
        </a:gradFill>
        <a:effectLst/>
      </p:bgPr>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0F8B404D-0B75-4CED-AC12-D063B313E7B1}" type="datetimeFigureOut">
              <a:rPr lang="en-AU" smtClean="0"/>
              <a:t>16/02/2015</a:t>
            </a:fld>
            <a:endParaRPr lang="en-AU"/>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AU"/>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AE13C10F-92A4-4AB4-B5F4-76CE398C66AD}" type="slidenum">
              <a:rPr lang="en-AU" smtClean="0"/>
              <a:t>‹#›</a:t>
            </a:fld>
            <a:endParaRPr lang="en-AU"/>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image" Target="../media/image20.png"/><Relationship Id="rId16"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1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1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119" t="45896" r="44440" b="44184"/>
          <a:stretch/>
        </p:blipFill>
        <p:spPr bwMode="auto">
          <a:xfrm>
            <a:off x="556327" y="1988839"/>
            <a:ext cx="8077434" cy="10136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1500" t="72365" r="40876" b="17957"/>
          <a:stretch/>
        </p:blipFill>
        <p:spPr bwMode="auto">
          <a:xfrm>
            <a:off x="2292206" y="4293096"/>
            <a:ext cx="4572126" cy="522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027202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83568" y="2276872"/>
            <a:ext cx="7467600" cy="4873752"/>
          </a:xfrm>
        </p:spPr>
        <p:txBody>
          <a:bodyPr>
            <a:normAutofit/>
          </a:bodyPr>
          <a:lstStyle/>
          <a:p>
            <a:pPr marL="0" indent="0">
              <a:buNone/>
            </a:pPr>
            <a:r>
              <a:rPr lang="en-AU" sz="2600" dirty="0" smtClean="0">
                <a:latin typeface="Comic Sans MS" panose="030F0702030302020204" pitchFamily="66" charset="0"/>
              </a:rPr>
              <a:t>Jessica’s street was filled with children. They used to play together in the street every night. They were all really good friends and she learnt at a young age about friendships. The parents got on well together as did the kids and they used to do most things together. Even though the children grew up and left their friendships continued. Most of the families are still friends. The memories were never forgotten. </a:t>
            </a:r>
            <a:endParaRPr lang="en-AU" sz="2600" dirty="0">
              <a:latin typeface="Comic Sans MS" panose="030F0702030302020204" pitchFamily="66" charset="0"/>
            </a:endParaRPr>
          </a:p>
        </p:txBody>
      </p:sp>
      <p:pic>
        <p:nvPicPr>
          <p:cNvPr id="2048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748" t="58955" r="55106" b="33209"/>
          <a:stretch/>
        </p:blipFill>
        <p:spPr bwMode="auto">
          <a:xfrm>
            <a:off x="1907704" y="476672"/>
            <a:ext cx="4987667" cy="662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68750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899592" y="2204864"/>
            <a:ext cx="7467600" cy="4873752"/>
          </a:xfrm>
        </p:spPr>
        <p:txBody>
          <a:bodyPr>
            <a:normAutofit/>
          </a:bodyPr>
          <a:lstStyle/>
          <a:p>
            <a:pPr marL="0" indent="0">
              <a:buNone/>
            </a:pPr>
            <a:r>
              <a:rPr lang="en-AU" sz="2600" dirty="0" smtClean="0">
                <a:latin typeface="Comic Sans MS" panose="030F0702030302020204" pitchFamily="66" charset="0"/>
              </a:rPr>
              <a:t>The song “Tiny dancer” was important to Jessica. It was her song with her Dad. They used to listen to it together all the time because it was a song that they both liked. The times they listened to it were special and it was fun for both of them as her Dad used to sing it to her when she was little. </a:t>
            </a:r>
            <a:endParaRPr lang="en-AU" sz="2600" dirty="0">
              <a:latin typeface="Comic Sans MS" panose="030F0702030302020204" pitchFamily="66" charset="0"/>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48250"/>
            <a:ext cx="2524125" cy="180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0912" t="59894" r="38844" b="23874"/>
          <a:stretch/>
        </p:blipFill>
        <p:spPr bwMode="auto">
          <a:xfrm>
            <a:off x="1115616" y="476672"/>
            <a:ext cx="6537277" cy="11873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980104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Autofit/>
          </a:bodyPr>
          <a:lstStyle/>
          <a:p>
            <a:pPr marL="0" indent="0">
              <a:buNone/>
            </a:pPr>
            <a:r>
              <a:rPr lang="en-AU" sz="2600" dirty="0" smtClean="0">
                <a:latin typeface="Comic Sans MS" panose="030F0702030302020204" pitchFamily="66" charset="0"/>
              </a:rPr>
              <a:t>Hi-5 used to be Jessica’s favourite show and she used to love the music they sang. She used to sing along with the T.V and even went to their concert. This was one of the first concerts she ever went to. This gave her the taste in music she developed. She loved to go to concerts after this. Hi-5 was a big inspiration when she was a child and she used to listen to their CD’s most of the</a:t>
            </a:r>
          </a:p>
          <a:p>
            <a:pPr marL="0" indent="0" algn="ctr">
              <a:buNone/>
            </a:pPr>
            <a:r>
              <a:rPr lang="en-AU" sz="2600" dirty="0" smtClean="0">
                <a:latin typeface="Comic Sans MS" panose="030F0702030302020204" pitchFamily="66" charset="0"/>
              </a:rPr>
              <a:t> time.</a:t>
            </a:r>
          </a:p>
          <a:p>
            <a:pPr marL="0" indent="0">
              <a:buNone/>
            </a:pPr>
            <a:endParaRPr lang="en-AU" dirty="0"/>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858" t="20215" r="77814" b="71035"/>
          <a:stretch/>
        </p:blipFill>
        <p:spPr bwMode="auto">
          <a:xfrm>
            <a:off x="2915816" y="225333"/>
            <a:ext cx="2602829" cy="1130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4869160"/>
            <a:ext cx="2466975" cy="1847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008597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sz="quarter" idx="1"/>
          </p:nvPr>
        </p:nvSpPr>
        <p:spPr>
          <a:xfrm>
            <a:off x="179512" y="1625321"/>
            <a:ext cx="8640960" cy="5232679"/>
          </a:xfrm>
        </p:spPr>
        <p:txBody>
          <a:bodyPr>
            <a:normAutofit/>
          </a:bodyPr>
          <a:lstStyle/>
          <a:p>
            <a:pPr marL="0" indent="0">
              <a:buNone/>
            </a:pPr>
            <a:r>
              <a:rPr lang="en-AU" dirty="0" smtClean="0"/>
              <a:t>Jessica bought her mansion on 7/9/2034. She paid 4.3 million for her house. Her house has 74 rooms. She also had 3 pools. She used 14 rooms to house her workers and her 800 acres was used for her pets, pools and her theme park. Some of her rooms included: a bedroom, 2 kitchens, 2 bathrooms, a library, a spa, a dining room, an art room, a sport room, a money vault, clothes/shoes room, a music room, an entertainment room and many more. </a:t>
            </a:r>
          </a:p>
          <a:p>
            <a:pPr marL="0" indent="0">
              <a:buNone/>
            </a:pPr>
            <a:r>
              <a:rPr lang="en-AU" dirty="0" smtClean="0"/>
              <a:t>Jessica used these rooms at least once in her life and thought it was money well spent. Her house now is being used for tours and in 9 months will be sold for around 9 million dollars. </a:t>
            </a:r>
            <a:endParaRPr lang="en-AU" dirty="0"/>
          </a:p>
        </p:txBody>
      </p:sp>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1074" t="58333" r="49132" b="30209"/>
          <a:stretch/>
        </p:blipFill>
        <p:spPr bwMode="auto">
          <a:xfrm>
            <a:off x="2133599" y="526473"/>
            <a:ext cx="5177641" cy="83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85105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sz="quarter" idx="1"/>
          </p:nvPr>
        </p:nvSpPr>
        <p:spPr/>
        <p:txBody>
          <a:bodyPr/>
          <a:lstStyle/>
          <a:p>
            <a:endParaRPr lang="en-A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3260" y="3295650"/>
            <a:ext cx="2466975" cy="17485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5029200"/>
            <a:ext cx="2495550"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5100" y="5014617"/>
            <a:ext cx="2628900" cy="1857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5903" y="5029200"/>
            <a:ext cx="2619375" cy="1859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9712" y="5029200"/>
            <a:ext cx="2152650" cy="1874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575" y="3295650"/>
            <a:ext cx="2638425" cy="173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60235" y="3295651"/>
            <a:ext cx="3086100" cy="173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7"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77025" y="3295650"/>
            <a:ext cx="2466975" cy="17485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8"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051" y="1579007"/>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9"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576" y="0"/>
            <a:ext cx="2466975" cy="1606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4"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09850" y="1606862"/>
            <a:ext cx="2619375" cy="17383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217309" y="1606862"/>
            <a:ext cx="3926691" cy="1688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38399" y="0"/>
            <a:ext cx="2619375" cy="16068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7" name="Picture 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023376" y="6664"/>
            <a:ext cx="2356936"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8" name="Picture 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180655" y="-26674"/>
            <a:ext cx="1963346" cy="166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89152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pPr marL="0" indent="0">
              <a:buNone/>
            </a:pPr>
            <a:r>
              <a:rPr lang="en-AU" dirty="0" smtClean="0"/>
              <a:t>Jessica had a great carer but also had a record company where she made  some of her money. A lot of famous people recorded hit #1 songs there, but now her daughter has taken over and it is still one of todays most successful company's. She had many people working there and they were close friends. Everyone was sad to see Jessica retire but the company is still a very happy place.</a:t>
            </a:r>
            <a:endParaRPr lang="en-AU" dirty="0"/>
          </a:p>
        </p:txBody>
      </p:sp>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805" t="60261" r="8953" b="22486"/>
          <a:stretch/>
        </p:blipFill>
        <p:spPr bwMode="auto">
          <a:xfrm>
            <a:off x="611560" y="404664"/>
            <a:ext cx="7992887" cy="10696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50227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338" y="0"/>
            <a:ext cx="8229600" cy="4525963"/>
          </a:xfrm>
        </p:spPr>
        <p:txBody>
          <a:bodyPr/>
          <a:lstStyle/>
          <a:p>
            <a:pPr marL="0" indent="0">
              <a:buNone/>
            </a:pPr>
            <a:endParaRPr lang="en-AU"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1319" y="2915508"/>
            <a:ext cx="2038350" cy="2247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0233" y="5139648"/>
            <a:ext cx="2483768"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1254" y="5146272"/>
            <a:ext cx="2619375"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5155797"/>
            <a:ext cx="4144657"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0" name="Picture 6"/>
          <p:cNvPicPr>
            <a:picLocks noChangeAspect="1" noChangeArrowheads="1"/>
          </p:cNvPicPr>
          <p:nvPr/>
        </p:nvPicPr>
        <p:blipFill rotWithShape="1">
          <a:blip r:embed="rId6">
            <a:extLst>
              <a:ext uri="{28A0092B-C50C-407E-A947-70E740481C1C}">
                <a14:useLocalDpi xmlns:a14="http://schemas.microsoft.com/office/drawing/2010/main" val="0"/>
              </a:ext>
            </a:extLst>
          </a:blip>
          <a:srcRect l="-1" r="9480"/>
          <a:stretch/>
        </p:blipFill>
        <p:spPr bwMode="auto">
          <a:xfrm>
            <a:off x="4639669" y="2914436"/>
            <a:ext cx="1914097" cy="2247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 y="3412722"/>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73454" y="1628800"/>
            <a:ext cx="3980312" cy="135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73367" y="3587806"/>
            <a:ext cx="2670633"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4"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24625" y="1628801"/>
            <a:ext cx="2619375" cy="19590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5"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338" y="1628801"/>
            <a:ext cx="2619375" cy="17839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6"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00875" y="0"/>
            <a:ext cx="2143125" cy="16288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7" name="Picture 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63688" y="0"/>
            <a:ext cx="5237187" cy="16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8" name="Picture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338" y="1"/>
            <a:ext cx="1895475" cy="16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5156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pPr marL="0" indent="0">
              <a:buNone/>
            </a:pPr>
            <a:r>
              <a:rPr lang="en-AU" sz="2800" dirty="0" smtClean="0">
                <a:latin typeface="Comic Sans MS" panose="030F0702030302020204" pitchFamily="66" charset="0"/>
              </a:rPr>
              <a:t>Jessica achieved a lot of things but one of the things she was the proudest of was winning an Oscar. She received her Oscar for acting in a movie and gave a very good speech. She was very surprised and so was everyone else because of how young and inexperienced she was with acting. Jessica won some music awards after that but until the day she died she was so proud of her Oscar. </a:t>
            </a:r>
            <a:endParaRPr lang="en-AU" sz="2800" dirty="0">
              <a:latin typeface="Comic Sans MS" panose="030F0702030302020204" pitchFamily="66" charset="0"/>
            </a:endParaRPr>
          </a:p>
        </p:txBody>
      </p:sp>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329" t="60635" r="61212" b="25714"/>
          <a:stretch/>
        </p:blipFill>
        <p:spPr bwMode="auto">
          <a:xfrm>
            <a:off x="2699792" y="404664"/>
            <a:ext cx="3572711" cy="9985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698304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sz="quarter" idx="1"/>
          </p:nvPr>
        </p:nvSpPr>
        <p:spPr/>
        <p:txBody>
          <a:bodyPr/>
          <a:lstStyle/>
          <a:p>
            <a:endParaRPr lang="en-AU"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0" y="17060"/>
            <a:ext cx="9128530" cy="6840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297735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pPr marL="0" indent="0">
              <a:buNone/>
            </a:pPr>
            <a:r>
              <a:rPr lang="en-AU" sz="2800" dirty="0" smtClean="0">
                <a:latin typeface="Comic Sans MS" panose="030F0702030302020204" pitchFamily="66" charset="0"/>
              </a:rPr>
              <a:t>Jessica had a perfume called Jessica Claire. The perfume was very successful and it was in the top 5 best smelling perfumes in the world. The bottle was see through and simple with her signature flower on it. The flowers are a simple white  and very elegant. This invention she was particularly proud of and dedicated a lot of time to making. Her perfume is still being made and sold in shops today. </a:t>
            </a:r>
            <a:endParaRPr lang="en-AU" sz="2800" dirty="0">
              <a:latin typeface="Comic Sans MS" panose="030F0702030302020204" pitchFamily="66" charset="0"/>
            </a:endParaRPr>
          </a:p>
        </p:txBody>
      </p:sp>
      <p:pic>
        <p:nvPicPr>
          <p:cNvPr id="1433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0909" t="59529" r="49652" b="22870"/>
          <a:stretch/>
        </p:blipFill>
        <p:spPr bwMode="auto">
          <a:xfrm>
            <a:off x="2051720" y="332656"/>
            <a:ext cx="5131558" cy="1287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713243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ln>
            <a:noFill/>
          </a:ln>
        </p:spPr>
        <p:txBody>
          <a:bodyPr>
            <a:normAutofit/>
          </a:bodyPr>
          <a:lstStyle/>
          <a:p>
            <a:pPr marL="0" indent="0">
              <a:buNone/>
            </a:pPr>
            <a:r>
              <a:rPr lang="en-AU" sz="2000" dirty="0" smtClean="0">
                <a:latin typeface="Comic Sans MS" panose="030F0702030302020204" pitchFamily="66" charset="0"/>
              </a:rPr>
              <a:t>Jessica Taylor died when she was 97 in 2098. She lived with 2 parents, 1 brother and a dog. Jessica attended Romsey Primary School then later attended Gisborne Secondary College. She was a famous actor who achieved her dreams and even went to university. She had great friends and family supporting her. She never gave up and now because of her dedication we have a museum in her memory .</a:t>
            </a:r>
          </a:p>
          <a:p>
            <a:pPr marL="0" indent="0">
              <a:buNone/>
            </a:pPr>
            <a:endParaRPr lang="en-AU" sz="2000" dirty="0">
              <a:latin typeface="Comic Sans MS" panose="030F0702030302020204" pitchFamily="66" charset="0"/>
            </a:endParaRPr>
          </a:p>
          <a:p>
            <a:pPr marL="0" indent="0">
              <a:buNone/>
            </a:pPr>
            <a:r>
              <a:rPr lang="en-AU" sz="2000" dirty="0" smtClean="0">
                <a:latin typeface="Comic Sans MS" panose="030F0702030302020204" pitchFamily="66" charset="0"/>
              </a:rPr>
              <a:t>Walking around this museum you will see pieces from her childhood and learn more about her life. </a:t>
            </a:r>
          </a:p>
          <a:p>
            <a:pPr marL="0" indent="0">
              <a:buNone/>
            </a:pPr>
            <a:r>
              <a:rPr lang="en-AU" sz="2000" dirty="0" smtClean="0">
                <a:latin typeface="Comic Sans MS" panose="030F0702030302020204" pitchFamily="66" charset="0"/>
              </a:rPr>
              <a:t>Thank you for coming. </a:t>
            </a:r>
            <a:endParaRPr lang="en-AU" dirty="0" smtClean="0">
              <a:latin typeface="Comic Sans MS" panose="030F0702030302020204" pitchFamily="66" charset="0"/>
            </a:endParaRPr>
          </a:p>
          <a:p>
            <a:endParaRPr lang="en-AU" dirty="0"/>
          </a:p>
        </p:txBody>
      </p:sp>
      <p:pic>
        <p:nvPicPr>
          <p:cNvPr id="1843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643" t="59142" r="56275" b="31919"/>
          <a:stretch/>
        </p:blipFill>
        <p:spPr bwMode="auto">
          <a:xfrm>
            <a:off x="179512" y="394304"/>
            <a:ext cx="6894992" cy="10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741078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1190" t="39879" r="57342" b="43330"/>
          <a:stretch/>
        </p:blipFill>
        <p:spPr bwMode="auto">
          <a:xfrm rot="20863814">
            <a:off x="2915816" y="3933056"/>
            <a:ext cx="5625736" cy="1687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027422"/>
            <a:ext cx="3634713" cy="2771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73460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73810" y="1844824"/>
            <a:ext cx="7467600" cy="4873752"/>
          </a:xfrm>
        </p:spPr>
        <p:txBody>
          <a:bodyPr>
            <a:normAutofit/>
          </a:bodyPr>
          <a:lstStyle/>
          <a:p>
            <a:pPr marL="0" indent="0">
              <a:buNone/>
            </a:pPr>
            <a:r>
              <a:rPr lang="en-AU" sz="3200" dirty="0" smtClean="0">
                <a:latin typeface="Comic Sans MS" panose="030F0702030302020204" pitchFamily="66" charset="0"/>
              </a:rPr>
              <a:t>Thank you for coming to this museum.</a:t>
            </a:r>
          </a:p>
          <a:p>
            <a:pPr marL="0" indent="0">
              <a:buNone/>
            </a:pPr>
            <a:endParaRPr lang="en-AU" sz="3200" dirty="0">
              <a:latin typeface="Comic Sans MS" panose="030F0702030302020204" pitchFamily="66" charset="0"/>
            </a:endParaRPr>
          </a:p>
          <a:p>
            <a:pPr marL="0" indent="0">
              <a:buNone/>
            </a:pPr>
            <a:r>
              <a:rPr lang="en-AU" sz="3200" dirty="0" smtClean="0">
                <a:latin typeface="Comic Sans MS" panose="030F0702030302020204" pitchFamily="66" charset="0"/>
              </a:rPr>
              <a:t>We hope you had a great time learning about Jessica.</a:t>
            </a:r>
          </a:p>
          <a:p>
            <a:pPr marL="0" indent="0">
              <a:buNone/>
            </a:pPr>
            <a:endParaRPr lang="en-AU" sz="3200" dirty="0">
              <a:latin typeface="Comic Sans MS" panose="030F0702030302020204" pitchFamily="66" charset="0"/>
            </a:endParaRPr>
          </a:p>
          <a:p>
            <a:pPr marL="0" indent="0">
              <a:buNone/>
            </a:pPr>
            <a:r>
              <a:rPr lang="en-AU" sz="3200" dirty="0" smtClean="0">
                <a:latin typeface="Comic Sans MS" panose="030F0702030302020204" pitchFamily="66" charset="0"/>
              </a:rPr>
              <a:t>Please come again, goodbye. </a:t>
            </a:r>
            <a:endParaRPr lang="en-AU" sz="3200" dirty="0">
              <a:latin typeface="Comic Sans MS" panose="030F0702030302020204" pitchFamily="66" charset="0"/>
            </a:endParaRPr>
          </a:p>
        </p:txBody>
      </p:sp>
      <p:pic>
        <p:nvPicPr>
          <p:cNvPr id="1638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350" t="34645" r="64041" b="49764"/>
          <a:stretch/>
        </p:blipFill>
        <p:spPr bwMode="auto">
          <a:xfrm>
            <a:off x="2123728" y="332656"/>
            <a:ext cx="4167765" cy="1389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397441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11450"/>
          <a:stretch/>
        </p:blipFill>
        <p:spPr bwMode="auto">
          <a:xfrm>
            <a:off x="7020272" y="0"/>
            <a:ext cx="1999037" cy="2257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sz="quarter" idx="1"/>
          </p:nvPr>
        </p:nvSpPr>
        <p:spPr>
          <a:xfrm>
            <a:off x="457200" y="1600200"/>
            <a:ext cx="8435280" cy="4997152"/>
          </a:xfrm>
        </p:spPr>
        <p:txBody>
          <a:bodyPr>
            <a:noAutofit/>
          </a:bodyPr>
          <a:lstStyle/>
          <a:p>
            <a:pPr marL="0" indent="0">
              <a:buNone/>
            </a:pPr>
            <a:r>
              <a:rPr lang="en-AU" sz="2600" dirty="0" smtClean="0">
                <a:latin typeface="Comic Sans MS" panose="030F0702030302020204" pitchFamily="66" charset="0"/>
              </a:rPr>
              <a:t>Jessie was special to Jessica because Jessica was named after her. Jessica was born a month early and her parents did not have a name picked out. After going over names they still couldn’t decide so they thought everyone would think on it over night and decide in the morning. When her Mum told her big brother Ben to say goodnight to his new baby sister he gave Jessica a big kiss and said “Goodnight Jessie I love you.” Everyone in the room thought how beautiful and then her parents decided to call her Jessica. Her brother gave her a Jessie doll and she used to carry it with her. Jessica had this doll until she died.</a:t>
            </a:r>
            <a:endParaRPr lang="en-AU" sz="2600" dirty="0">
              <a:latin typeface="Comic Sans MS" panose="030F0702030302020204" pitchFamily="66" charset="0"/>
            </a:endParaRPr>
          </a:p>
        </p:txBody>
      </p:sp>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1180" t="71591" r="38397" b="17063"/>
          <a:stretch/>
        </p:blipFill>
        <p:spPr bwMode="auto">
          <a:xfrm>
            <a:off x="1187624" y="620688"/>
            <a:ext cx="6560515" cy="8299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94926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Autofit/>
          </a:bodyPr>
          <a:lstStyle/>
          <a:p>
            <a:pPr marL="0" indent="0">
              <a:buNone/>
            </a:pPr>
            <a:r>
              <a:rPr lang="en-AU" sz="2600" dirty="0" smtClean="0">
                <a:latin typeface="Comic Sans MS" panose="030F0702030302020204" pitchFamily="66" charset="0"/>
              </a:rPr>
              <a:t>When Jessica was little the one </a:t>
            </a:r>
          </a:p>
          <a:p>
            <a:pPr marL="0" indent="0">
              <a:buNone/>
            </a:pPr>
            <a:r>
              <a:rPr lang="en-AU" sz="2600" dirty="0" smtClean="0">
                <a:latin typeface="Comic Sans MS" panose="030F0702030302020204" pitchFamily="66" charset="0"/>
              </a:rPr>
              <a:t>thing she used to take everywhere</a:t>
            </a:r>
          </a:p>
          <a:p>
            <a:pPr marL="0" indent="0">
              <a:buNone/>
            </a:pPr>
            <a:r>
              <a:rPr lang="en-AU" sz="2600" dirty="0" smtClean="0">
                <a:latin typeface="Comic Sans MS" panose="030F0702030302020204" pitchFamily="66" charset="0"/>
              </a:rPr>
              <a:t> with her were books. When she was told to pack, the first thing she would grab were her books. She loved to read all through her childhood and read whenever she found time. Jessica’s favourite authors were Rachel Hawkins and Sarah </a:t>
            </a:r>
            <a:r>
              <a:rPr lang="en-AU" sz="2600" dirty="0" err="1" smtClean="0">
                <a:latin typeface="Comic Sans MS" panose="030F0702030302020204" pitchFamily="66" charset="0"/>
              </a:rPr>
              <a:t>Mlynowski</a:t>
            </a:r>
            <a:r>
              <a:rPr lang="en-AU" sz="2600" dirty="0" smtClean="0">
                <a:latin typeface="Comic Sans MS" panose="030F0702030302020204" pitchFamily="66" charset="0"/>
              </a:rPr>
              <a:t>. From these books her favourite series was the “Hex Hall” series and her favourite single book was “</a:t>
            </a:r>
            <a:r>
              <a:rPr lang="en-AU" sz="2600" dirty="0" err="1" smtClean="0">
                <a:latin typeface="Comic Sans MS" panose="030F0702030302020204" pitchFamily="66" charset="0"/>
              </a:rPr>
              <a:t>Gimme</a:t>
            </a:r>
            <a:r>
              <a:rPr lang="en-AU" sz="2600" dirty="0" smtClean="0">
                <a:latin typeface="Comic Sans MS" panose="030F0702030302020204" pitchFamily="66" charset="0"/>
              </a:rPr>
              <a:t> A Call”. </a:t>
            </a:r>
            <a:endParaRPr lang="en-AU" sz="2600" dirty="0">
              <a:latin typeface="Comic Sans MS" panose="030F0702030302020204" pitchFamily="66" charset="0"/>
            </a:endParaRP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039" t="72418" r="73755" b="18302"/>
          <a:stretch/>
        </p:blipFill>
        <p:spPr bwMode="auto">
          <a:xfrm>
            <a:off x="2915816" y="548679"/>
            <a:ext cx="2768638" cy="8914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358994"/>
            <a:ext cx="2114550" cy="2162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35737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pPr marL="0" indent="0">
              <a:buNone/>
            </a:pPr>
            <a:endParaRPr lang="en-AU" dirty="0"/>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1832" y="1340768"/>
            <a:ext cx="9360116" cy="3861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077324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39552" y="1484784"/>
            <a:ext cx="8229600" cy="5688632"/>
          </a:xfrm>
        </p:spPr>
        <p:txBody>
          <a:bodyPr>
            <a:normAutofit/>
          </a:bodyPr>
          <a:lstStyle/>
          <a:p>
            <a:pPr marL="0" indent="0">
              <a:buNone/>
            </a:pPr>
            <a:r>
              <a:rPr lang="en-AU" sz="2600" dirty="0" smtClean="0">
                <a:latin typeface="Comic Sans MS" panose="030F0702030302020204" pitchFamily="66" charset="0"/>
              </a:rPr>
              <a:t>Every year Jessica and her family would go to Port Fairy. It was the big holiday of the year. Jessica loved it, she would swim on the beach, spend time with her family and explore Port Fairy. If they were not at Port Fairy they would be shopping in Warrnambool. Nearly every night they would walk along the pier or on the  beach. Every year for fun Jessica and her brother would go on a Glider flight and explore Port Fairy from above. Jessica loved the beach so this was one of her favourite places and time of the year. </a:t>
            </a:r>
          </a:p>
          <a:p>
            <a:pPr marL="0" indent="0">
              <a:buNone/>
            </a:pPr>
            <a:endParaRPr lang="en-AU" dirty="0"/>
          </a:p>
        </p:txBody>
      </p:sp>
      <p:pic>
        <p:nvPicPr>
          <p:cNvPr id="512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1329" t="58769" r="66015" b="31903"/>
          <a:stretch/>
        </p:blipFill>
        <p:spPr bwMode="auto">
          <a:xfrm>
            <a:off x="2627784" y="232353"/>
            <a:ext cx="3240360" cy="7500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87612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J:\IMG_0604.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7273"/>
          <a:stretch/>
        </p:blipFill>
        <p:spPr bwMode="auto">
          <a:xfrm>
            <a:off x="1115616" y="116632"/>
            <a:ext cx="6838319" cy="6631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84358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600200"/>
            <a:ext cx="8291264" cy="4781128"/>
          </a:xfrm>
        </p:spPr>
        <p:txBody>
          <a:bodyPr>
            <a:normAutofit/>
          </a:bodyPr>
          <a:lstStyle/>
          <a:p>
            <a:pPr marL="0" indent="0">
              <a:buNone/>
            </a:pPr>
            <a:r>
              <a:rPr lang="en-AU" sz="2600" dirty="0" smtClean="0">
                <a:latin typeface="Comic Sans MS" panose="030F0702030302020204" pitchFamily="66" charset="0"/>
              </a:rPr>
              <a:t>A big part of Jessica’s life was sport. Jessica played tennis, netball and basketball when she was younger. In netball by the time she was 12 she had won 2 grand finals and won more when she grew up. In tennis and basketball, after she was 12,  </a:t>
            </a:r>
            <a:r>
              <a:rPr lang="en-AU" sz="2600" dirty="0" err="1" smtClean="0">
                <a:latin typeface="Comic Sans MS" panose="030F0702030302020204" pitchFamily="66" charset="0"/>
              </a:rPr>
              <a:t>Jessicawon</a:t>
            </a:r>
            <a:r>
              <a:rPr lang="en-AU" sz="2600" dirty="0" smtClean="0">
                <a:latin typeface="Comic Sans MS" panose="030F0702030302020204" pitchFamily="66" charset="0"/>
              </a:rPr>
              <a:t> a number of grand finals. Jessica played sport throughout most of her life and loved it. It helped her to stay fit, socialise and be a little competitive. She learnt lots of skills and made lots of friends. Sport was one of her favourite pastimes.</a:t>
            </a:r>
            <a:endParaRPr lang="en-AU" sz="2600" dirty="0">
              <a:latin typeface="Comic Sans MS" panose="030F0702030302020204" pitchFamily="66" charset="0"/>
            </a:endParaRPr>
          </a:p>
        </p:txBody>
      </p:sp>
      <p:pic>
        <p:nvPicPr>
          <p:cNvPr id="1945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329" t="58582" r="76294" b="32330"/>
          <a:stretch/>
        </p:blipFill>
        <p:spPr bwMode="auto">
          <a:xfrm>
            <a:off x="3059832" y="260648"/>
            <a:ext cx="2593986" cy="10707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688136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sz="quarter" idx="1"/>
          </p:nvPr>
        </p:nvSpPr>
        <p:spPr/>
        <p:txBody>
          <a:bodyPr/>
          <a:lstStyle/>
          <a:p>
            <a:endParaRPr lang="en-AU"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790" t="32900" r="43095" b="17206"/>
          <a:stretch/>
        </p:blipFill>
        <p:spPr bwMode="auto">
          <a:xfrm>
            <a:off x="1" y="46228"/>
            <a:ext cx="925252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292199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Custom 8">
      <a:dk1>
        <a:srgbClr val="000000"/>
      </a:dk1>
      <a:lt1>
        <a:srgbClr val="FFCCFF"/>
      </a:lt1>
      <a:dk2>
        <a:srgbClr val="66FFFF"/>
      </a:dk2>
      <a:lt2>
        <a:srgbClr val="CCECFF"/>
      </a:lt2>
      <a:accent1>
        <a:srgbClr val="99CCFF"/>
      </a:accent1>
      <a:accent2>
        <a:srgbClr val="FFCCCC"/>
      </a:accent2>
      <a:accent3>
        <a:srgbClr val="FFFF99"/>
      </a:accent3>
      <a:accent4>
        <a:srgbClr val="FF99FF"/>
      </a:accent4>
      <a:accent5>
        <a:srgbClr val="CC66FF"/>
      </a:accent5>
      <a:accent6>
        <a:srgbClr val="99CCFF"/>
      </a:accent6>
      <a:hlink>
        <a:srgbClr val="00FFFF"/>
      </a:hlink>
      <a:folHlink>
        <a:srgbClr val="FFCCFF"/>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5877</TotalTime>
  <Words>1160</Words>
  <Application>Microsoft Office PowerPoint</Application>
  <PresentationFormat>On-screen Show (4:3)</PresentationFormat>
  <Paragraphs>26</Paragraphs>
  <Slides>21</Slides>
  <Notes>2</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Oriel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DEECD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Museum of my life.</dc:title>
  <dc:creator>Jessica TAYLOR</dc:creator>
  <cp:lastModifiedBy>Robert Haggart</cp:lastModifiedBy>
  <cp:revision>48</cp:revision>
  <dcterms:created xsi:type="dcterms:W3CDTF">2014-02-24T01:44:35Z</dcterms:created>
  <dcterms:modified xsi:type="dcterms:W3CDTF">2015-02-16T00:38:08Z</dcterms:modified>
</cp:coreProperties>
</file>